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4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ICSSCC-2026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ICSSCC-2026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DD63-C6D6-4ABF-A89B-E07DAED5E339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1F0E4-6658-42DA-A0D1-A43D7E0A56FE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F0D9-CD32-4EDF-AA3C-37BE41ECE579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7EB9F-E1DE-4AE0-A141-951E8F5866F7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C272-08B4-410B-98C7-C8F60EAA7DAD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BB9-D80E-4977-8CE9-52023C3C9537}" type="datetime1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CF22C-5A46-4FFE-8ACE-7B4927469F81}" type="datetime1">
              <a:rPr lang="en-IN" smtClean="0"/>
              <a:t>26-02-2026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1336-ED25-4D80-92BD-DCC120FD24B0}" type="datetime1">
              <a:rPr lang="en-IN" smtClean="0"/>
              <a:t>26-02-2026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CF9EC-E181-407A-A3F9-8BED8D15FD60}" type="datetime1">
              <a:rPr lang="en-IN" smtClean="0"/>
              <a:t>26-02-2026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224E1-1703-4CB6-B226-D25A4E90E2D5}" type="datetime1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FB60-358D-45A2-B892-95A751944A1F}" type="datetime1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D31D1-27C2-4044-870F-11350F7E1D28}" type="datetime1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International Conference on Sustainable Smart Computing and Communications (ICSSCC-2026)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</a:rPr>
              <a:t>International Conference on Sustainable Smart Computing and </a:t>
            </a:r>
            <a:r>
              <a:rPr lang="en-US" sz="2800" b="1" dirty="0" smtClean="0">
                <a:solidFill>
                  <a:srgbClr val="002060"/>
                </a:solidFill>
              </a:rPr>
              <a:t>Communications </a:t>
            </a:r>
            <a:r>
              <a:rPr lang="en-US" sz="32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(</a:t>
            </a:r>
            <a:r>
              <a:rPr lang="en-IN" sz="2800" b="1" dirty="0">
                <a:solidFill>
                  <a:srgbClr val="002060"/>
                </a:solidFill>
              </a:rPr>
              <a:t>ICSSCC 2026</a:t>
            </a:r>
            <a:r>
              <a:rPr lang="en-US" sz="3200" b="1" dirty="0">
                <a:solidFill>
                  <a:srgbClr val="002060"/>
                </a:solidFill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1800" b="1" dirty="0" smtClean="0">
                <a:solidFill>
                  <a:srgbClr val="002060"/>
                </a:solidFill>
              </a:rPr>
              <a:t>Hybrid Mode</a:t>
            </a:r>
          </a:p>
          <a:p>
            <a:pPr>
              <a:spcBef>
                <a:spcPts val="600"/>
              </a:spcBef>
            </a:pPr>
            <a:endParaRPr lang="en-US" sz="1800" b="1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600" b="1" dirty="0" smtClean="0">
                <a:solidFill>
                  <a:srgbClr val="002060"/>
                </a:solidFill>
              </a:rPr>
              <a:t>School </a:t>
            </a:r>
            <a:r>
              <a:rPr lang="en-US" sz="1600" b="1" dirty="0">
                <a:solidFill>
                  <a:srgbClr val="002060"/>
                </a:solidFill>
              </a:rPr>
              <a:t>of Computer Science and Engineering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solidFill>
                  <a:srgbClr val="002060"/>
                </a:solidFill>
              </a:rPr>
              <a:t>Dr. Vishwanath Karad MIT World Peace University, Pune, India</a:t>
            </a:r>
          </a:p>
          <a:p>
            <a:r>
              <a:rPr lang="en-IN" sz="1800" b="1" dirty="0">
                <a:solidFill>
                  <a:schemeClr val="tx1"/>
                </a:solidFill>
                <a:cs typeface="Arial" panose="020B0604020202020204" pitchFamily="34" charset="0"/>
              </a:rPr>
              <a:t>March 13-14, 2026</a:t>
            </a:r>
          </a:p>
          <a:p>
            <a:endParaRPr lang="en-IN" sz="3200" b="1" dirty="0" smtClean="0">
              <a:cs typeface="Arial" panose="020B0604020202020204" pitchFamily="34" charset="0"/>
            </a:endParaRPr>
          </a:p>
          <a:p>
            <a:r>
              <a:rPr lang="en-IN" sz="3200" b="1" smtClean="0">
                <a:cs typeface="Arial" panose="020B0604020202020204" pitchFamily="34" charset="0"/>
              </a:rPr>
              <a:t>Paper ID : </a:t>
            </a:r>
            <a:r>
              <a:rPr lang="en-IN" sz="3200" b="1" smtClean="0">
                <a:cs typeface="Arial" panose="020B0604020202020204" pitchFamily="34" charset="0"/>
              </a:rPr>
              <a:t>TITLE </a:t>
            </a:r>
            <a:r>
              <a:rPr lang="en-IN" sz="3200" b="1" dirty="0">
                <a:cs typeface="Arial" panose="020B0604020202020204" pitchFamily="34" charset="0"/>
              </a:rPr>
              <a:t>OF PAPER</a:t>
            </a:r>
          </a:p>
          <a:p>
            <a:endParaRPr lang="en-IN" sz="1400" b="1" dirty="0">
              <a:cs typeface="Arial" panose="020B0604020202020204" pitchFamily="34" charset="0"/>
            </a:endParaRPr>
          </a:p>
          <a:p>
            <a:r>
              <a:rPr lang="en-IN" sz="1800" b="1" dirty="0">
                <a:cs typeface="Arial" panose="020B0604020202020204" pitchFamily="34" charset="0"/>
              </a:rPr>
              <a:t>Authors</a:t>
            </a:r>
          </a:p>
          <a:p>
            <a:endParaRPr lang="en-IN" sz="1800" b="1" dirty="0">
              <a:cs typeface="Arial" panose="020B0604020202020204" pitchFamily="34" charset="0"/>
            </a:endParaRPr>
          </a:p>
          <a:p>
            <a:r>
              <a:rPr lang="en-IN" sz="1800" b="1" dirty="0">
                <a:cs typeface="Arial" panose="020B0604020202020204" pitchFamily="34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22D750A-9B82-F18C-E1D5-6FE6A8C8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</a:t>
            </a:fld>
            <a:endParaRPr lang="en-IN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8C46FDF-B0B3-5DD5-6619-998DCA79D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FF18C-81C3-4140-9428-0D1A4C25AD4E}" type="datetime1">
              <a:rPr lang="en-IN" smtClean="0"/>
              <a:t>26-02-2026</a:t>
            </a:fld>
            <a:endParaRPr lang="en-IN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27701B72-CBAC-7F8F-364D-C6A10F30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Sustainable Smart Computing and Communications (ICSSCC-2026)</a:t>
            </a:r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413A70-C124-3881-A123-7BE5A2C66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3A8DBA-E787-BBD2-556E-A25675C5F2C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780A576-7A63-66BE-174C-8327B4F04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6A6659-829E-0F19-0B66-72C91F86670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9B521-8AC4-88A6-655C-F39F00C9B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ED0A252-BAE4-4B59-E5F5-20AF60FE2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CONCLUSION AND FUTURE WORK: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1A9AC-8DBA-97D0-EB9A-6F7B0F1F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84412" y="6356350"/>
            <a:ext cx="9197266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73D12-3E19-3748-C1AA-6D0E0470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10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6B1EA55-1C44-675C-FBEB-1C18A13B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DF49-B76F-4F38-A3B9-563F7520EE0E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6A0E3C-5847-2281-0C83-411541D57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9F29B6-D74E-684B-7EF1-67851BB66BC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6A3488-F0A1-7850-F7A4-B4A020C51A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99BAB0F-F771-BDAA-8D6F-60978343D14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53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212C8-269C-5641-2A73-0D1BC51D4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150EE2-395B-F2E2-0A9D-C93C2C367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REFERENCES: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58342-E768-E4BE-65E9-B097B4A4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3188" y="6356350"/>
            <a:ext cx="9099612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A7B25C-6E4D-6202-9E04-155A5F28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11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4E25203-F74C-CC9C-6752-26C467EB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3CF0-73F4-46B8-A23E-447C8A00327D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8A14E8-11F4-6FC2-07F7-576450D032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8532B30-063E-A034-0F7D-65040F12C50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94CFA8-D3BD-5355-26EA-6B96477210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407511-BE70-852C-B7E7-59C8A110C17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4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3D6F1-D0E0-1CF0-0474-4A36AA54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74A64A5-1A0B-2CC6-5FE6-46A4F1449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INDEX: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383B5-CBE0-2233-0A65-5129BE0C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799" y="6356350"/>
            <a:ext cx="9126245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56CC5-00CE-404F-B944-20C8D81E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2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F7A97D0-B758-D882-FB49-A7E16815D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3A26-2937-442C-B175-BA7DC1B89A28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0D4A4-6239-B6AB-4E1C-4DFE478C0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AD6B7D6-FBF7-4897-AC24-8BF10D3A1D7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A440F7-A902-DC8B-0D3A-27A164598A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1678E0-251E-29DD-CF25-6976D043AB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22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112BF-0061-D90C-C254-883DD20B5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270EFFD-A384-EFD8-660D-538D204BE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ABSTRACT: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0239D-BBC7-EDEA-43FB-37FFB5B9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5533" y="6356350"/>
            <a:ext cx="9215021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69785-65A3-EB8B-7160-C4F0E967D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3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AC54579-1242-3A98-ED12-193C4685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3E9F-6B6F-45DD-9FB2-4B05D265FB86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1D67B1-D1E9-145D-C8E0-9030257DF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B3BE94-BAB1-4B19-C758-F9761B2AC5E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20403F-8397-1636-3DA5-EFFE460B0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29F7BD-8FDD-E1C0-7154-0880B48BD63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79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B5B98-4196-8897-F9DB-6B9E801D4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A527D4-EA84-3611-E33E-96C32FF2E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INTRODUCTION: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6763F-DFE2-BA13-E2DE-6E0FC99B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045" y="6356350"/>
            <a:ext cx="9232776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1EAA8-23A8-0F02-CF08-9CF2D620A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4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9822E06-19C1-5524-B156-7D982A406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913A0-D9D7-485A-9E34-CED3680F37B1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2E2B3D-F5A7-4F43-935C-299EB4992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7E4F51-2B99-65A5-436C-026168EFA01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CD0DCE-ECE2-CCA3-0254-988CF3DEEB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9CFB6A8-AB42-8A13-CB71-6D7A0D6F759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F03C3-CAF7-F3AF-99BF-BEEB323D0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419F471-46E7-086C-369E-FB20350D2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LITERATURE REVIEW 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89EA4-6FA6-A0BE-64FB-C4CD6D6D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7678" y="6356350"/>
            <a:ext cx="9179510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1D62-631B-15EA-3215-DE0DF457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5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6B6DDD3-C788-FF86-E475-E9F9A29C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0875-C3C2-4EC2-B7BC-806727DB7104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272875-1ED6-0058-51B1-163E04A18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39C2F0-E5E5-C4A3-38CD-EA74F5FDB29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AAAA65-1920-EC24-53BB-116155F40C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4F7A086-500A-47D9-7BE7-066D86CAD4A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2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5E6E6-4430-66CA-6FDB-B5FA77CB2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904D9-2537-8FD2-2230-068E8343B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RESEARCH GAPS: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6F4DB-F74F-1343-5880-C640E2B6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9921" y="6356350"/>
            <a:ext cx="9232777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4640C-26BC-FEF9-BC58-B540F8CA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6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DC46628-C5E4-C04F-D219-689F9502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0C6D-059D-4453-B572-9823D1DAB247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7A7168-6728-F3C8-CCA6-A3EE4D994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85CA9CD-E20C-7E9F-7F20-2A4F24416EB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82B0EF-4CC0-2692-A051-4CCCC1A4F3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7E212D8-CC1D-C150-CD8A-3CA8DCF9A96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9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AF726-5A31-3675-44F6-1B762612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869E2CB-EF1B-B622-09AC-489E284D9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PROPOSED METHODOLOGY: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D3E73-5814-426C-BF29-482A805E9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48901" y="6356350"/>
            <a:ext cx="9321553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13498-70E8-C2A5-3B84-8C775821A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7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0F68D4E-B4A8-CE0C-9F19-E6346A58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EE3D3-52B7-410D-B06E-6F1538AD7041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371DFF-516A-2C66-C420-20C448337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5DC1EA-7B8C-51AF-20FC-ED21F91571C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C65B5B-C830-E685-02FB-A0F1D5DCC6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1FDFA93-533F-9171-BE2A-F47D1639907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4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85CBF-2F74-A268-E1E7-FC695A6C6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D589F7-9E05-9682-DC55-E8840027F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COMPARATIVE ANALYSIS: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C106-8E9B-0793-21A7-25389715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5533" y="6356350"/>
            <a:ext cx="9277165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5270F-A1E1-A7E8-014A-366076DB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8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5228E8A-A7E7-A5F8-1868-500348F4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C567-5EE7-4DBE-A87A-2EE085427B8F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29542A-90ED-31FD-9A4E-F5BD678F8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AE0E8F-C485-5746-3B53-4A54A2C8725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D776A9A-3654-756F-A8E6-AF0C01861E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7F5410F-1326-FEE9-3AF2-FFD4F2A36A4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93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746D4-A0A1-F96F-FCCA-E01906D9B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F6DD781-AFFE-EF75-B738-E984913BB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RESULTS AND DISCUSSION: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12D3-EBD0-5354-8C22-C4ADCB5C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9921" y="6356350"/>
            <a:ext cx="9232777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International Conference on Sustainable Smart Computing and Communications (ICSSCC-2026)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5B216-0B84-D431-B7C5-6970A4DC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9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EABEA9A-20B7-ADCC-376B-6468B10AE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6070-EC13-4428-B943-C6402620223B}" type="datetime1">
              <a:rPr lang="en-IN" smtClean="0"/>
              <a:t>26-02-2026</a:t>
            </a:fld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712636-0177-01B4-D969-60003EDFD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667" y="450739"/>
            <a:ext cx="3418666" cy="3316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8858EA-2234-7759-D4C1-BB21FA7CC89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61" y="285685"/>
            <a:ext cx="1911303" cy="6617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7E39F7A-3D6B-D710-3514-AAA2D4B42D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5" y="84338"/>
            <a:ext cx="3284505" cy="9449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73FFB10-24E2-4303-96B7-807B628933B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168" y="156857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26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219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Mangesh Ghonge</dc:creator>
  <cp:lastModifiedBy>dell</cp:lastModifiedBy>
  <cp:revision>37</cp:revision>
  <dcterms:created xsi:type="dcterms:W3CDTF">2021-02-05T14:09:33Z</dcterms:created>
  <dcterms:modified xsi:type="dcterms:W3CDTF">2026-02-26T05:27:49Z</dcterms:modified>
</cp:coreProperties>
</file>